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864" r:id="rId1"/>
  </p:sldMasterIdLst>
  <p:sldIdLst>
    <p:sldId id="256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5000" autoAdjust="0"/>
    <p:restoredTop sz="94660"/>
  </p:normalViewPr>
  <p:slideViewPr>
    <p:cSldViewPr snapToGrid="0">
      <p:cViewPr varScale="1">
        <p:scale>
          <a:sx n="74" d="100"/>
          <a:sy n="74" d="100"/>
        </p:scale>
        <p:origin x="360" y="7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4212" y="685799"/>
            <a:ext cx="8001000" cy="2971801"/>
          </a:xfrm>
        </p:spPr>
        <p:txBody>
          <a:bodyPr anchor="b">
            <a:normAutofit/>
          </a:bodyPr>
          <a:lstStyle>
            <a:lvl1pPr algn="l">
              <a:defRPr sz="4800">
                <a:effectLst/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84212" y="3843867"/>
            <a:ext cx="6400800" cy="1947333"/>
          </a:xfrm>
        </p:spPr>
        <p:txBody>
          <a:bodyPr anchor="t">
            <a:normAutofit/>
          </a:bodyPr>
          <a:lstStyle>
            <a:lvl1pPr marL="0" indent="0" algn="l">
              <a:buNone/>
              <a:defRPr sz="21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  <p:cxnSp>
        <p:nvCxnSpPr>
          <p:cNvPr id="16" name="Straight Connector 15"/>
          <p:cNvCxnSpPr/>
          <p:nvPr/>
        </p:nvCxnSpPr>
        <p:spPr>
          <a:xfrm flipH="1">
            <a:off x="8228012" y="8467"/>
            <a:ext cx="3810000" cy="3810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7" name="Straight Connector 16"/>
          <p:cNvCxnSpPr/>
          <p:nvPr/>
        </p:nvCxnSpPr>
        <p:spPr>
          <a:xfrm flipH="1">
            <a:off x="6108170" y="91545"/>
            <a:ext cx="6080655" cy="6080655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9" name="Straight Connector 18"/>
          <p:cNvCxnSpPr/>
          <p:nvPr/>
        </p:nvCxnSpPr>
        <p:spPr>
          <a:xfrm flipH="1">
            <a:off x="7235825" y="228600"/>
            <a:ext cx="4953000" cy="4953000"/>
          </a:xfrm>
          <a:prstGeom prst="line">
            <a:avLst/>
          </a:prstGeom>
          <a:ln w="1270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1" name="Straight Connector 20"/>
          <p:cNvCxnSpPr/>
          <p:nvPr/>
        </p:nvCxnSpPr>
        <p:spPr>
          <a:xfrm flipH="1">
            <a:off x="7335837" y="32278"/>
            <a:ext cx="4852989" cy="485298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23" name="Straight Connector 22"/>
          <p:cNvCxnSpPr/>
          <p:nvPr/>
        </p:nvCxnSpPr>
        <p:spPr>
          <a:xfrm flipH="1">
            <a:off x="7845426" y="609601"/>
            <a:ext cx="4343399" cy="4343399"/>
          </a:xfrm>
          <a:prstGeom prst="line">
            <a:avLst/>
          </a:prstGeom>
          <a:ln w="31750">
            <a:solidFill>
              <a:schemeClr val="tx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0568451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7" name="Picture Placeholder 2"/>
          <p:cNvSpPr>
            <a:spLocks noGrp="1" noChangeAspect="1"/>
          </p:cNvSpPr>
          <p:nvPr>
            <p:ph type="pic" idx="13"/>
          </p:nvPr>
        </p:nvSpPr>
        <p:spPr>
          <a:xfrm>
            <a:off x="685800" y="533400"/>
            <a:ext cx="10818812" cy="31242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16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2" y="3843867"/>
            <a:ext cx="8304210" cy="457200"/>
          </a:xfrm>
        </p:spPr>
        <p:txBody>
          <a:bodyPr anchor="t">
            <a:normAutofit/>
          </a:bodyPr>
          <a:lstStyle>
            <a:lvl1pPr marL="0" indent="0">
              <a:buFontTx/>
              <a:buNone/>
              <a:defRPr sz="1600"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0427611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anchor="ctr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4114800"/>
            <a:ext cx="8535988" cy="1879600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24771516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1" y="685800"/>
            <a:ext cx="9144001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446212" y="3429000"/>
            <a:ext cx="8534400" cy="381000"/>
          </a:xfrm>
        </p:spPr>
        <p:txBody>
          <a:bodyPr anchor="ctr"/>
          <a:lstStyle>
            <a:lvl1pPr marL="0" indent="0">
              <a:buFontTx/>
              <a:buNone/>
              <a:defRPr/>
            </a:lvl1pPr>
            <a:lvl2pPr marL="457200" indent="0">
              <a:buFontTx/>
              <a:buNone/>
              <a:defRPr/>
            </a:lvl2pPr>
            <a:lvl3pPr marL="914400" indent="0">
              <a:buFontTx/>
              <a:buNone/>
              <a:defRPr/>
            </a:lvl3pPr>
            <a:lvl4pPr marL="1371600" indent="0">
              <a:buFontTx/>
              <a:buNone/>
              <a:defRPr/>
            </a:lvl4pPr>
            <a:lvl5pPr marL="1828800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301067"/>
            <a:ext cx="8534400" cy="1684865"/>
          </a:xfrm>
        </p:spPr>
        <p:txBody>
          <a:bodyPr anchor="ctr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  <p:sp>
        <p:nvSpPr>
          <p:cNvPr id="14" name="TextBox 13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5" name="TextBox 14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3310143618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2" y="3429000"/>
            <a:ext cx="8534400" cy="1697400"/>
          </a:xfrm>
        </p:spPr>
        <p:txBody>
          <a:bodyPr anchor="b">
            <a:normAutofit/>
          </a:bodyPr>
          <a:lstStyle>
            <a:lvl1pPr algn="l">
              <a:defRPr sz="32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5132981"/>
            <a:ext cx="8535990" cy="860400"/>
          </a:xfrm>
        </p:spPr>
        <p:txBody>
          <a:bodyPr anchor="t">
            <a:normAutofit/>
          </a:bodyPr>
          <a:lstStyle>
            <a:lvl1pPr marL="0" indent="0" algn="l">
              <a:buNone/>
              <a:defRPr sz="20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3592471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1413" y="685800"/>
            <a:ext cx="9144000" cy="2743200"/>
          </a:xfrm>
        </p:spPr>
        <p:txBody>
          <a:bodyPr anchor="ctr">
            <a:normAutofit/>
          </a:bodyPr>
          <a:lstStyle>
            <a:lvl1pPr algn="l">
              <a:defRPr sz="3200" b="0" cap="all">
                <a:solidFill>
                  <a:schemeClr val="tx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1" cy="1049866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978400"/>
            <a:ext cx="8534401" cy="10160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  <p:sp>
        <p:nvSpPr>
          <p:cNvPr id="11" name="TextBox 10"/>
          <p:cNvSpPr txBox="1"/>
          <p:nvPr/>
        </p:nvSpPr>
        <p:spPr>
          <a:xfrm>
            <a:off x="531812" y="812222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/>
            <a:r>
              <a:rPr lang="en-US" sz="8000" dirty="0">
                <a:solidFill>
                  <a:schemeClr val="tx1"/>
                </a:solidFill>
                <a:effectLst/>
              </a:rPr>
              <a:t>“</a:t>
            </a:r>
          </a:p>
        </p:txBody>
      </p:sp>
      <p:sp>
        <p:nvSpPr>
          <p:cNvPr id="12" name="TextBox 11"/>
          <p:cNvSpPr txBox="1"/>
          <p:nvPr/>
        </p:nvSpPr>
        <p:spPr>
          <a:xfrm>
            <a:off x="10285412" y="2768601"/>
            <a:ext cx="609600" cy="584776"/>
          </a:xfrm>
          <a:prstGeom prst="rect">
            <a:avLst/>
          </a:prstGeom>
        </p:spPr>
        <p:txBody>
          <a:bodyPr vert="horz" lIns="91440" tIns="45720" rIns="91440" bIns="45720" rtlCol="0" anchor="ctr">
            <a:noAutofit/>
          </a:bodyPr>
          <a:lstStyle/>
          <a:p>
            <a:pPr lvl="0" algn="r"/>
            <a:r>
              <a:rPr lang="en-US" sz="8000" dirty="0">
                <a:solidFill>
                  <a:schemeClr val="tx1"/>
                </a:solidFill>
                <a:effectLst/>
              </a:rPr>
              <a:t>”</a:t>
            </a:r>
          </a:p>
        </p:txBody>
      </p:sp>
    </p:spTree>
    <p:extLst>
      <p:ext uri="{BB962C8B-B14F-4D97-AF65-F5344CB8AC3E}">
        <p14:creationId xmlns:p14="http://schemas.microsoft.com/office/powerpoint/2010/main" val="147753280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3" y="685800"/>
            <a:ext cx="10058400" cy="2743200"/>
          </a:xfrm>
        </p:spPr>
        <p:txBody>
          <a:bodyPr vert="horz" lIns="91440" tIns="45720" rIns="91440" bIns="45720" rtlCol="0" anchor="ctr">
            <a:normAutofit/>
          </a:bodyPr>
          <a:lstStyle>
            <a:lvl1pPr>
              <a:defRPr lang="en-US" b="0" dirty="0"/>
            </a:lvl1pPr>
          </a:lstStyle>
          <a:p>
            <a:pPr marL="0" lvl="0"/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84212" y="3928534"/>
            <a:ext cx="8534400" cy="838200"/>
          </a:xfrm>
        </p:spPr>
        <p:txBody>
          <a:bodyPr vert="horz" lIns="91440" tIns="45720" rIns="91440" bIns="45720" rtlCol="0" anchor="b">
            <a:normAutofit/>
          </a:bodyPr>
          <a:lstStyle>
            <a:lvl1pPr>
              <a:buNone/>
              <a:defRPr lang="en-US" sz="2400" b="0" cap="all" dirty="0">
                <a:ln w="3175" cmpd="sng">
                  <a:noFill/>
                </a:ln>
                <a:solidFill>
                  <a:schemeClr val="tx1"/>
                </a:solidFill>
                <a:effectLst/>
              </a:defRPr>
            </a:lvl1pPr>
          </a:lstStyle>
          <a:p>
            <a:pPr marL="0" lvl="0">
              <a:spcBef>
                <a:spcPct val="0"/>
              </a:spcBef>
              <a:buNone/>
            </a:pPr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1" y="4766732"/>
            <a:ext cx="8534401" cy="1227667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86087075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 algn="l"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20418795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685212" y="685800"/>
            <a:ext cx="2057400" cy="45720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85800" y="685800"/>
            <a:ext cx="7823200" cy="5308600"/>
          </a:xfrm>
        </p:spPr>
        <p:txBody>
          <a:bodyPr vert="eaVert" anchor="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4359082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 anchor="ctr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0072435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84211" y="2006600"/>
            <a:ext cx="8534401" cy="2281600"/>
          </a:xfrm>
        </p:spPr>
        <p:txBody>
          <a:bodyPr anchor="b">
            <a:normAutofit/>
          </a:bodyPr>
          <a:lstStyle>
            <a:lvl1pPr algn="l">
              <a:defRPr sz="3600" b="0" cap="all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3" y="4495800"/>
            <a:ext cx="8534400" cy="1498600"/>
          </a:xfrm>
        </p:spPr>
        <p:txBody>
          <a:bodyPr anchor="t">
            <a:normAutofit/>
          </a:bodyPr>
          <a:lstStyle>
            <a:lvl1pPr marL="0" indent="0" algn="l">
              <a:buNone/>
              <a:defRPr sz="1800">
                <a:solidFill>
                  <a:schemeClr val="bg2">
                    <a:lumMod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4645684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84211" y="685800"/>
            <a:ext cx="4937655" cy="3615267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808133" y="685801"/>
            <a:ext cx="4934479" cy="3615266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703273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972080" y="685800"/>
            <a:ext cx="4649787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84211" y="1270529"/>
            <a:ext cx="4937655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079066" y="685800"/>
            <a:ext cx="4665134" cy="576262"/>
          </a:xfrm>
        </p:spPr>
        <p:txBody>
          <a:bodyPr anchor="b">
            <a:noAutofit/>
          </a:bodyPr>
          <a:lstStyle>
            <a:lvl1pPr marL="0" indent="0">
              <a:buNone/>
              <a:defRPr sz="2800" b="0">
                <a:solidFill>
                  <a:schemeClr val="tx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806545" y="1262062"/>
            <a:ext cx="4929188" cy="3030538"/>
          </a:xfrm>
        </p:spPr>
        <p:txBody>
          <a:bodyPr anchor="t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75917077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141707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2362945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085012" y="685800"/>
            <a:ext cx="3657600" cy="1371600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84212" y="685800"/>
            <a:ext cx="5943601" cy="5308600"/>
          </a:xfrm>
        </p:spPr>
        <p:txBody>
          <a:bodyPr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7085012" y="2209799"/>
            <a:ext cx="3657600" cy="2091267"/>
          </a:xfrm>
        </p:spPr>
        <p:txBody>
          <a:bodyPr anchor="t">
            <a:normAutofit/>
          </a:bodyPr>
          <a:lstStyle>
            <a:lvl1pPr marL="0" indent="0"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3706759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722812" y="1447800"/>
            <a:ext cx="6019800" cy="1143000"/>
          </a:xfrm>
        </p:spPr>
        <p:txBody>
          <a:bodyPr anchor="b">
            <a:normAutofit/>
          </a:bodyPr>
          <a:lstStyle>
            <a:lvl1pPr algn="l">
              <a:defRPr sz="28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989012" y="914400"/>
            <a:ext cx="3280974" cy="4572000"/>
          </a:xfrm>
          <a:prstGeom prst="snip2DiagRect">
            <a:avLst>
              <a:gd name="adj1" fmla="val 10815"/>
              <a:gd name="adj2" fmla="val 0"/>
            </a:avLst>
          </a:prstGeom>
          <a:ln w="15875">
            <a:solidFill>
              <a:schemeClr val="tx1">
                <a:alpha val="40000"/>
              </a:schemeClr>
            </a:solidFill>
          </a:ln>
          <a:effectLst>
            <a:innerShdw blurRad="57150" dist="38100" dir="14460000">
              <a:srgbClr val="000000">
                <a:alpha val="70000"/>
              </a:srgbClr>
            </a:inn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722812" y="2777066"/>
            <a:ext cx="6021388" cy="2048933"/>
          </a:xfrm>
        </p:spPr>
        <p:txBody>
          <a:bodyPr anchor="t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604800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2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7" name="Group 6"/>
          <p:cNvGrpSpPr/>
          <p:nvPr/>
        </p:nvGrpSpPr>
        <p:grpSpPr>
          <a:xfrm>
            <a:off x="9206969" y="2963333"/>
            <a:ext cx="2981858" cy="3208867"/>
            <a:chOff x="9206969" y="2963333"/>
            <a:chExt cx="2981858" cy="3208867"/>
          </a:xfrm>
        </p:grpSpPr>
        <p:cxnSp>
          <p:nvCxnSpPr>
            <p:cNvPr id="8" name="Straight Connector 7"/>
            <p:cNvCxnSpPr/>
            <p:nvPr/>
          </p:nvCxnSpPr>
          <p:spPr>
            <a:xfrm flipH="1">
              <a:off x="11276012" y="2963333"/>
              <a:ext cx="912814" cy="912812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 flipH="1">
              <a:off x="9206969" y="3190344"/>
              <a:ext cx="2981857" cy="2981856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0" name="Straight Connector 9"/>
            <p:cNvCxnSpPr/>
            <p:nvPr/>
          </p:nvCxnSpPr>
          <p:spPr>
            <a:xfrm flipH="1">
              <a:off x="10292292" y="3285067"/>
              <a:ext cx="1896534" cy="1896533"/>
            </a:xfrm>
            <a:prstGeom prst="line">
              <a:avLst/>
            </a:prstGeom>
            <a:ln w="952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1" name="Straight Connector 10"/>
            <p:cNvCxnSpPr/>
            <p:nvPr/>
          </p:nvCxnSpPr>
          <p:spPr>
            <a:xfrm flipH="1">
              <a:off x="10443103" y="3131080"/>
              <a:ext cx="1745722" cy="1745720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12" name="Straight Connector 11"/>
            <p:cNvCxnSpPr/>
            <p:nvPr/>
          </p:nvCxnSpPr>
          <p:spPr>
            <a:xfrm flipH="1">
              <a:off x="10918826" y="3683001"/>
              <a:ext cx="1270001" cy="1269999"/>
            </a:xfrm>
            <a:prstGeom prst="line">
              <a:avLst/>
            </a:prstGeom>
            <a:ln w="28575">
              <a:solidFill>
                <a:schemeClr val="tx1"/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</p:grp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84212" y="4487332"/>
            <a:ext cx="8534400" cy="1507067"/>
          </a:xfrm>
          <a:prstGeom prst="rect">
            <a:avLst/>
          </a:prstGeom>
          <a:effectLst/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84212" y="685800"/>
            <a:ext cx="8534400" cy="361526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9904412" y="6172200"/>
            <a:ext cx="16002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r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90B5AD5E-81F3-42DC-B86F-A29F5E3232CD}" type="datetimeFigureOut">
              <a:rPr lang="en-US" smtClean="0"/>
              <a:t>1/30/2017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84212" y="6172200"/>
            <a:ext cx="7543800" cy="365125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0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63200" y="5578475"/>
            <a:ext cx="1142245" cy="669925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3200" b="0" i="0">
                <a:solidFill>
                  <a:schemeClr val="bg2">
                    <a:lumMod val="50000"/>
                  </a:schemeClr>
                </a:solidFill>
                <a:effectLst/>
                <a:latin typeface="+mn-lt"/>
              </a:defRPr>
            </a:lvl1pPr>
          </a:lstStyle>
          <a:p>
            <a:fld id="{8DC14010-585A-4FBF-ACB9-FAA9AC13461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28846365"/>
      </p:ext>
    </p:extLst>
  </p:cSld>
  <p:clrMap bg1="dk1" tx1="lt1" bg2="dk2" tx2="lt2" accent1="accent1" accent2="accent2" accent3="accent3" accent4="accent4" accent5="accent5" accent6="accent6" hlink="hlink" folHlink="folHlink"/>
  <p:sldLayoutIdLst>
    <p:sldLayoutId id="2147483865" r:id="rId1"/>
    <p:sldLayoutId id="2147483866" r:id="rId2"/>
    <p:sldLayoutId id="2147483867" r:id="rId3"/>
    <p:sldLayoutId id="2147483868" r:id="rId4"/>
    <p:sldLayoutId id="2147483869" r:id="rId5"/>
    <p:sldLayoutId id="2147483870" r:id="rId6"/>
    <p:sldLayoutId id="2147483871" r:id="rId7"/>
    <p:sldLayoutId id="2147483872" r:id="rId8"/>
    <p:sldLayoutId id="2147483873" r:id="rId9"/>
    <p:sldLayoutId id="2147483874" r:id="rId10"/>
    <p:sldLayoutId id="2147483875" r:id="rId11"/>
    <p:sldLayoutId id="2147483876" r:id="rId12"/>
    <p:sldLayoutId id="2147483877" r:id="rId13"/>
    <p:sldLayoutId id="2147483878" r:id="rId14"/>
    <p:sldLayoutId id="2147483879" r:id="rId15"/>
    <p:sldLayoutId id="2147483880" r:id="rId16"/>
    <p:sldLayoutId id="2147483881" r:id="rId17"/>
  </p:sldLayoutIdLst>
  <p:txStyles>
    <p:titleStyle>
      <a:lvl1pPr algn="l" defTabSz="457200" rtl="0" eaLnBrk="1" latinLnBrk="0" hangingPunct="1">
        <a:spcBef>
          <a:spcPct val="0"/>
        </a:spcBef>
        <a:buNone/>
        <a:defRPr sz="3600" kern="1200" cap="all">
          <a:ln w="3175" cmpd="sng">
            <a:noFill/>
          </a:ln>
          <a:solidFill>
            <a:schemeClr val="tx1"/>
          </a:solidFill>
          <a:effectLst/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2857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20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8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2pPr>
      <a:lvl3pPr marL="1200150" indent="-2857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6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3pPr>
      <a:lvl4pPr marL="15430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4pPr>
      <a:lvl5pPr marL="2000250" indent="-17145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spcAft>
          <a:spcPts val="600"/>
        </a:spcAft>
        <a:buClr>
          <a:schemeClr val="tx1"/>
        </a:buClr>
        <a:buSzPct val="80000"/>
        <a:buFont typeface="Wingdings 3" panose="05040102010807070707" pitchFamily="18" charset="2"/>
        <a:buChar char=""/>
        <a:defRPr sz="1400" kern="1200" cap="none">
          <a:solidFill>
            <a:schemeClr val="bg2">
              <a:lumMod val="75000"/>
            </a:schemeClr>
          </a:solidFill>
          <a:effectLst/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4" Type="http://schemas.openxmlformats.org/officeDocument/2006/relationships/image" Target="../media/image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3">
            <a:lumMod val="60000"/>
            <a:lumOff val="4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736204" y="76432"/>
            <a:ext cx="9187523" cy="1189792"/>
          </a:xfrm>
        </p:spPr>
        <p:txBody>
          <a:bodyPr/>
          <a:lstStyle/>
          <a:p>
            <a:pPr algn="ctr"/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</a:t>
            </a:r>
            <a:r>
              <a:rPr lang="iu-Cans-CA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ᕼᕮ </a:t>
            </a:r>
            <a:r>
              <a:rPr lang="iu-Cans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ᔕᕼ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I</a:t>
            </a:r>
            <a:r>
              <a:rPr lang="iu-Cans-CA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ᖇ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T </a:t>
            </a:r>
            <a:r>
              <a:rPr lang="iu-Cans-CA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ᔕᗩᐯᕮᖇ 1000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pic>
        <p:nvPicPr>
          <p:cNvPr id="14" name="Picture 13"/>
          <p:cNvPicPr>
            <a:picLocks noChangeAspect="1"/>
          </p:cNvPicPr>
          <p:nvPr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214315" y="3907214"/>
            <a:ext cx="2004182" cy="2505227"/>
          </a:xfrm>
          <a:prstGeom prst="rect">
            <a:avLst/>
          </a:prstGeom>
        </p:spPr>
      </p:pic>
      <p:sp>
        <p:nvSpPr>
          <p:cNvPr id="16" name="Plus 15"/>
          <p:cNvSpPr/>
          <p:nvPr/>
        </p:nvSpPr>
        <p:spPr>
          <a:xfrm>
            <a:off x="3518565" y="5159828"/>
            <a:ext cx="641268" cy="748145"/>
          </a:xfrm>
          <a:prstGeom prst="mathPlus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17" name="Picture 16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42187" y="4624159"/>
            <a:ext cx="2796763" cy="1864509"/>
          </a:xfrm>
          <a:prstGeom prst="rect">
            <a:avLst/>
          </a:prstGeom>
        </p:spPr>
      </p:pic>
      <p:sp>
        <p:nvSpPr>
          <p:cNvPr id="18" name="Equal 17"/>
          <p:cNvSpPr/>
          <p:nvPr/>
        </p:nvSpPr>
        <p:spPr>
          <a:xfrm>
            <a:off x="7634160" y="5434534"/>
            <a:ext cx="712520" cy="430976"/>
          </a:xfrm>
          <a:prstGeom prst="mathEqual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>
              <a:solidFill>
                <a:schemeClr val="tx1"/>
              </a:solidFill>
            </a:endParaRPr>
          </a:p>
        </p:txBody>
      </p:sp>
      <p:pic>
        <p:nvPicPr>
          <p:cNvPr id="20" name="Picture 19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860665" y="4516219"/>
            <a:ext cx="2713818" cy="2035364"/>
          </a:xfrm>
          <a:prstGeom prst="rect">
            <a:avLst/>
          </a:prstGeom>
        </p:spPr>
      </p:pic>
      <p:cxnSp>
        <p:nvCxnSpPr>
          <p:cNvPr id="22" name="Straight Arrow Connector 21"/>
          <p:cNvCxnSpPr/>
          <p:nvPr/>
        </p:nvCxnSpPr>
        <p:spPr>
          <a:xfrm flipH="1">
            <a:off x="9840749" y="3255157"/>
            <a:ext cx="865722" cy="1177511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TextBox 23"/>
          <p:cNvSpPr txBox="1"/>
          <p:nvPr/>
        </p:nvSpPr>
        <p:spPr>
          <a:xfrm>
            <a:off x="10706471" y="3013231"/>
            <a:ext cx="143809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Oh no!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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4" name="TextBox 3"/>
          <p:cNvSpPr txBox="1"/>
          <p:nvPr/>
        </p:nvSpPr>
        <p:spPr>
          <a:xfrm>
            <a:off x="9663608" y="6540693"/>
            <a:ext cx="122000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After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5" name="TextBox 4"/>
          <p:cNvSpPr txBox="1"/>
          <p:nvPr/>
        </p:nvSpPr>
        <p:spPr>
          <a:xfrm>
            <a:off x="1697268" y="6488668"/>
            <a:ext cx="1171977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before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9" name="Straight Arrow Connector 8"/>
          <p:cNvCxnSpPr/>
          <p:nvPr/>
        </p:nvCxnSpPr>
        <p:spPr>
          <a:xfrm flipH="1">
            <a:off x="5850353" y="3739736"/>
            <a:ext cx="837127" cy="837127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TextBox 9"/>
          <p:cNvSpPr txBox="1"/>
          <p:nvPr/>
        </p:nvSpPr>
        <p:spPr>
          <a:xfrm>
            <a:off x="6665067" y="3500803"/>
            <a:ext cx="1302940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That taco looks good.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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cxnSp>
        <p:nvCxnSpPr>
          <p:cNvPr id="12" name="Straight Arrow Connector 11"/>
          <p:cNvCxnSpPr/>
          <p:nvPr/>
        </p:nvCxnSpPr>
        <p:spPr>
          <a:xfrm flipH="1">
            <a:off x="2359015" y="3053630"/>
            <a:ext cx="558260" cy="790282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3" name="TextBox 12"/>
          <p:cNvSpPr txBox="1"/>
          <p:nvPr/>
        </p:nvSpPr>
        <p:spPr>
          <a:xfrm>
            <a:off x="2868830" y="2736232"/>
            <a:ext cx="984816" cy="92333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That’s a nice shirt.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  <a:sym typeface="Wingdings" panose="05000000000000000000" pitchFamily="2" charset="2"/>
              </a:rPr>
              <a:t>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5" name="TextBox 14"/>
          <p:cNvSpPr txBox="1"/>
          <p:nvPr/>
        </p:nvSpPr>
        <p:spPr>
          <a:xfrm>
            <a:off x="89484" y="0"/>
            <a:ext cx="2586547" cy="258532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The shirt saver 1000 is a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bib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for all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ages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.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 To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clean the shirt saver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1000, all you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have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 do is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toss it in the washer. You can also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adjust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the length of the 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ribbon, </a:t>
            </a:r>
            <a:r>
              <a:rPr lang="en-US" dirty="0">
                <a:solidFill>
                  <a:schemeClr val="accent1">
                    <a:lumMod val="60000"/>
                    <a:lumOff val="40000"/>
                  </a:schemeClr>
                </a:solidFill>
              </a:rPr>
              <a:t>f</a:t>
            </a:r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or a better fit.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11" name="Flowchart: Punched Tape 10"/>
          <p:cNvSpPr/>
          <p:nvPr/>
        </p:nvSpPr>
        <p:spPr>
          <a:xfrm>
            <a:off x="4197802" y="1282169"/>
            <a:ext cx="3465128" cy="1762978"/>
          </a:xfrm>
          <a:prstGeom prst="flowChartPunchedTape">
            <a:avLst/>
          </a:prstGeom>
          <a:solidFill>
            <a:schemeClr val="accent2">
              <a:lumMod val="60000"/>
              <a:lumOff val="40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1" name="TextBox 20"/>
          <p:cNvSpPr txBox="1"/>
          <p:nvPr/>
        </p:nvSpPr>
        <p:spPr>
          <a:xfrm>
            <a:off x="4208005" y="1876646"/>
            <a:ext cx="34651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 smtClean="0">
                <a:solidFill>
                  <a:schemeClr val="accent1">
                    <a:lumMod val="60000"/>
                    <a:lumOff val="40000"/>
                  </a:schemeClr>
                </a:solidFill>
              </a:rPr>
              <a:t>The shirt that saves the day!!!</a:t>
            </a:r>
            <a:endParaRPr lang="en-US" dirty="0">
              <a:solidFill>
                <a:schemeClr val="accent1">
                  <a:lumMod val="60000"/>
                  <a:lumOff val="40000"/>
                </a:schemeClr>
              </a:solidFill>
            </a:endParaRPr>
          </a:p>
        </p:txBody>
      </p:sp>
      <p:sp>
        <p:nvSpPr>
          <p:cNvPr id="25" name="Multiply 24"/>
          <p:cNvSpPr/>
          <p:nvPr/>
        </p:nvSpPr>
        <p:spPr>
          <a:xfrm>
            <a:off x="9242079" y="4667811"/>
            <a:ext cx="2063062" cy="1669266"/>
          </a:xfrm>
          <a:prstGeom prst="mathMultiply">
            <a:avLst/>
          </a:prstGeom>
          <a:solidFill>
            <a:srgbClr val="FF0000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6086856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4000">
        <p14:vortex dir="r"/>
      </p:transition>
    </mc:Choice>
    <mc:Fallback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Slice">
  <a:themeElements>
    <a:clrScheme name="Slice">
      <a:dk1>
        <a:sysClr val="windowText" lastClr="000000"/>
      </a:dk1>
      <a:lt1>
        <a:sysClr val="window" lastClr="FFFFFF"/>
      </a:lt1>
      <a:dk2>
        <a:srgbClr val="146194"/>
      </a:dk2>
      <a:lt2>
        <a:srgbClr val="76DBF4"/>
      </a:lt2>
      <a:accent1>
        <a:srgbClr val="052F61"/>
      </a:accent1>
      <a:accent2>
        <a:srgbClr val="A50E82"/>
      </a:accent2>
      <a:accent3>
        <a:srgbClr val="14967C"/>
      </a:accent3>
      <a:accent4>
        <a:srgbClr val="6A9E1F"/>
      </a:accent4>
      <a:accent5>
        <a:srgbClr val="E87D37"/>
      </a:accent5>
      <a:accent6>
        <a:srgbClr val="C62324"/>
      </a:accent6>
      <a:hlink>
        <a:srgbClr val="0D2E46"/>
      </a:hlink>
      <a:folHlink>
        <a:srgbClr val="356A95"/>
      </a:folHlink>
    </a:clrScheme>
    <a:fontScheme name="Slice">
      <a:maj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HY중고딕"/>
        <a:font script="Hans" typeface="幼圆"/>
        <a:font script="Hant" typeface="微軟正黑體"/>
        <a:font script="Arab" typeface="Tahoma"/>
        <a:font script="Hebr" typeface="Gisha"/>
        <a:font script="Thai" typeface="Dillen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Slice">
      <a:fillStyleLst>
        <a:solidFill>
          <a:schemeClr val="phClr"/>
        </a:solidFill>
        <a:gradFill rotWithShape="1">
          <a:gsLst>
            <a:gs pos="0">
              <a:schemeClr val="phClr">
                <a:tint val="62000"/>
                <a:hueMod val="94000"/>
                <a:satMod val="140000"/>
                <a:lumMod val="110000"/>
              </a:schemeClr>
            </a:gs>
            <a:gs pos="100000">
              <a:schemeClr val="phClr">
                <a:tint val="84000"/>
                <a:satMod val="16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hueMod val="94000"/>
                <a:satMod val="130000"/>
                <a:lumMod val="128000"/>
              </a:schemeClr>
            </a:gs>
            <a:gs pos="100000">
              <a:schemeClr val="phClr">
                <a:shade val="94000"/>
                <a:lumMod val="88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>
              <a:tint val="76000"/>
              <a:alpha val="60000"/>
              <a:hueMod val="94000"/>
            </a:schemeClr>
          </a:solidFill>
          <a:prstDash val="solid"/>
        </a:ln>
        <a:ln w="15875" cap="rnd" cmpd="sng" algn="ctr">
          <a:solidFill>
            <a:schemeClr val="phClr">
              <a:hueMod val="94000"/>
            </a:schemeClr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innerShdw blurRad="25400" dist="12700" dir="13500000">
              <a:srgbClr val="000000">
                <a:alpha val="45000"/>
              </a:srgbClr>
            </a:innerShdw>
          </a:effectLst>
        </a:effectStyle>
        <a:effectStyle>
          <a:effectLst>
            <a:outerShdw blurRad="50800" dist="38100" dir="5400000" rotWithShape="0">
              <a:srgbClr val="000000">
                <a:alpha val="46000"/>
              </a:srgbClr>
            </a:outerShdw>
          </a:effectLst>
          <a:scene3d>
            <a:camera prst="orthographicFront">
              <a:rot lat="0" lon="0" rev="0"/>
            </a:camera>
            <a:lightRig rig="threePt" dir="t"/>
          </a:scene3d>
          <a:sp3d prstMaterial="plastic">
            <a:bevelT w="25400" h="25400"/>
          </a:sp3d>
        </a:effectStyle>
      </a:effectStyleLst>
      <a:bgFillStyleLst>
        <a:solidFill>
          <a:schemeClr val="phClr"/>
        </a:solidFill>
        <a:gradFill rotWithShape="1">
          <a:gsLst>
            <a:gs pos="1000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lin ang="6120000" scaled="1"/>
        </a:gradFill>
        <a:gradFill rotWithShape="1">
          <a:gsLst>
            <a:gs pos="0">
              <a:schemeClr val="phClr">
                <a:tint val="97000"/>
                <a:hueMod val="92000"/>
                <a:satMod val="169000"/>
                <a:lumMod val="164000"/>
              </a:schemeClr>
            </a:gs>
            <a:gs pos="100000">
              <a:schemeClr val="phClr">
                <a:shade val="96000"/>
                <a:satMod val="120000"/>
                <a:lumMod val="90000"/>
              </a:schemeClr>
            </a:gs>
          </a:gsLst>
          <a:path path="circle">
            <a:fillToRect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Slice" id="{0507925B-6AC9-4358-8E18-C330545D08F8}" vid="{13FEC7C6-62A9-40C4-99D2-581AACACAA2F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Slice</Template>
  <TotalTime>106</TotalTime>
  <Words>78</Words>
  <Application>Microsoft Office PowerPoint</Application>
  <PresentationFormat>Widescreen</PresentationFormat>
  <Paragraphs>8</Paragraphs>
  <Slides>1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Century Gothic</vt:lpstr>
      <vt:lpstr>Euphemia</vt:lpstr>
      <vt:lpstr>Wingdings</vt:lpstr>
      <vt:lpstr>Wingdings 3</vt:lpstr>
      <vt:lpstr>Slice</vt:lpstr>
      <vt:lpstr>Tᕼᕮ ᔕᕼIᖇT ᔕᗩᐯᕮᖇ 1000</vt:lpstr>
    </vt:vector>
  </TitlesOfParts>
  <Company>KPBSD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THE SHIRT SAVER 1000</dc:title>
  <dc:creator>Grace Kahn (Student)</dc:creator>
  <cp:lastModifiedBy>Grace Kahn (Student)</cp:lastModifiedBy>
  <cp:revision>14</cp:revision>
  <dcterms:created xsi:type="dcterms:W3CDTF">2017-01-25T18:33:30Z</dcterms:created>
  <dcterms:modified xsi:type="dcterms:W3CDTF">2017-01-30T18:44:53Z</dcterms:modified>
</cp:coreProperties>
</file>